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9" r:id="rId4"/>
    <p:sldId id="260" r:id="rId5"/>
    <p:sldId id="261" r:id="rId6"/>
    <p:sldId id="262" r:id="rId7"/>
    <p:sldId id="263" r:id="rId8"/>
    <p:sldId id="265" r:id="rId9"/>
    <p:sldId id="272" r:id="rId10"/>
    <p:sldId id="273" r:id="rId11"/>
    <p:sldId id="281" r:id="rId12"/>
    <p:sldId id="274" r:id="rId13"/>
    <p:sldId id="275" r:id="rId14"/>
    <p:sldId id="276" r:id="rId15"/>
    <p:sldId id="280" r:id="rId16"/>
    <p:sldId id="277" r:id="rId17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04C2-4604-4750-A6C3-E1F9BE516822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02A8-800A-4E59-87D8-D6A54F1C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864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04C2-4604-4750-A6C3-E1F9BE516822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02A8-800A-4E59-87D8-D6A54F1C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99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04C2-4604-4750-A6C3-E1F9BE516822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02A8-800A-4E59-87D8-D6A54F1C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19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04C2-4604-4750-A6C3-E1F9BE516822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02A8-800A-4E59-87D8-D6A54F1C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4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04C2-4604-4750-A6C3-E1F9BE516822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02A8-800A-4E59-87D8-D6A54F1C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05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04C2-4604-4750-A6C3-E1F9BE516822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02A8-800A-4E59-87D8-D6A54F1C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76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04C2-4604-4750-A6C3-E1F9BE516822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02A8-800A-4E59-87D8-D6A54F1C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00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04C2-4604-4750-A6C3-E1F9BE516822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02A8-800A-4E59-87D8-D6A54F1C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40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04C2-4604-4750-A6C3-E1F9BE516822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02A8-800A-4E59-87D8-D6A54F1C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76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04C2-4604-4750-A6C3-E1F9BE516822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02A8-800A-4E59-87D8-D6A54F1C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4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04C2-4604-4750-A6C3-E1F9BE516822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F02A8-800A-4E59-87D8-D6A54F1C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8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604C2-4604-4750-A6C3-E1F9BE516822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F02A8-800A-4E59-87D8-D6A54F1C1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11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129" y="567606"/>
            <a:ext cx="2569311" cy="26261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951" y="3088724"/>
            <a:ext cx="1911668" cy="23260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394" y="3298879"/>
            <a:ext cx="1050591" cy="1486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067" y="3193801"/>
            <a:ext cx="2606388" cy="2221008"/>
          </a:xfrm>
          <a:prstGeom prst="rect">
            <a:avLst/>
          </a:prstGeom>
        </p:spPr>
      </p:pic>
      <p:sp>
        <p:nvSpPr>
          <p:cNvPr id="6" name="Равнобедренный треугольник 5"/>
          <p:cNvSpPr/>
          <p:nvPr/>
        </p:nvSpPr>
        <p:spPr>
          <a:xfrm>
            <a:off x="4249551" y="2179529"/>
            <a:ext cx="2751806" cy="1014272"/>
          </a:xfrm>
          <a:prstGeom prst="triangle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9048" y="3329136"/>
            <a:ext cx="828653" cy="12863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9581" y="3160757"/>
            <a:ext cx="2078838" cy="22923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2243" y="3942072"/>
            <a:ext cx="533512" cy="6734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2435" y="356573"/>
            <a:ext cx="2353129" cy="3072426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2017049" y="5671077"/>
            <a:ext cx="1077238" cy="97703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250680" y="5550144"/>
            <a:ext cx="1056736" cy="9739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249608" y="5716443"/>
            <a:ext cx="1618781" cy="8862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14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picpng.com/images/large/laptop-computer-business-png-image-762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014" y="-193002"/>
            <a:ext cx="7902619" cy="745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-dog.ru/wallpapers/9/9/3353338351328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6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535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-142875"/>
            <a:ext cx="9525000" cy="71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90512"/>
            <a:ext cx="11430000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3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814" y="220250"/>
            <a:ext cx="4997885" cy="624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4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34158/376a9468-34ab-499d-9690-ea8b5c36da3a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650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164"/>
            <a:ext cx="12906375" cy="882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0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58695" y="3006247"/>
            <a:ext cx="3156559" cy="1440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91430" y="2843409"/>
            <a:ext cx="1565754" cy="14279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150295" y="450938"/>
            <a:ext cx="1615857" cy="160333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данные 4"/>
          <p:cNvSpPr/>
          <p:nvPr/>
        </p:nvSpPr>
        <p:spPr>
          <a:xfrm rot="18147709">
            <a:off x="8080119" y="722493"/>
            <a:ext cx="1913713" cy="1562833"/>
          </a:xfrm>
          <a:prstGeom prst="flowChartInputOutp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766152" y="3845491"/>
            <a:ext cx="1941534" cy="1866378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68252" y="450938"/>
            <a:ext cx="263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8154444" y="450938"/>
            <a:ext cx="21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315233" y="2683794"/>
            <a:ext cx="325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923761" y="2730673"/>
            <a:ext cx="318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99" y="3845491"/>
            <a:ext cx="538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5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135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167181"/>
              </p:ext>
            </p:extLst>
          </p:nvPr>
        </p:nvGraphicFramePr>
        <p:xfrm>
          <a:off x="1062481" y="496388"/>
          <a:ext cx="10336204" cy="5865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8924"/>
                <a:gridCol w="3694108"/>
                <a:gridCol w="3373172"/>
              </a:tblGrid>
              <a:tr h="1329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</a:rPr>
                        <a:t>длина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</a:rPr>
                        <a:t>ширина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</a:rPr>
                        <a:t>площадь (</a:t>
                      </a:r>
                      <a:r>
                        <a:rPr lang="en-US" sz="4800">
                          <a:effectLst/>
                        </a:rPr>
                        <a:t>S)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12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800" dirty="0">
                          <a:effectLst/>
                        </a:rPr>
                        <a:t>100</a:t>
                      </a:r>
                      <a:endParaRPr lang="ru-RU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800" dirty="0">
                          <a:effectLst/>
                        </a:rPr>
                        <a:t>15</a:t>
                      </a:r>
                      <a:endParaRPr lang="ru-RU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800">
                          <a:effectLst/>
                        </a:rPr>
                        <a:t>1500</a:t>
                      </a:r>
                      <a:endParaRPr lang="ru-RU" sz="5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12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800">
                          <a:effectLst/>
                        </a:rPr>
                        <a:t>100</a:t>
                      </a:r>
                      <a:endParaRPr lang="ru-RU" sz="5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800" dirty="0">
                          <a:effectLst/>
                        </a:rPr>
                        <a:t>15</a:t>
                      </a:r>
                      <a:endParaRPr lang="ru-RU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800" dirty="0">
                          <a:effectLst/>
                        </a:rPr>
                        <a:t>1500</a:t>
                      </a:r>
                      <a:endParaRPr lang="ru-RU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12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800">
                          <a:effectLst/>
                        </a:rPr>
                        <a:t>100</a:t>
                      </a:r>
                      <a:endParaRPr lang="ru-RU" sz="5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800" dirty="0">
                          <a:effectLst/>
                        </a:rPr>
                        <a:t>15</a:t>
                      </a:r>
                      <a:endParaRPr lang="ru-RU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800" dirty="0">
                          <a:effectLst/>
                        </a:rPr>
                        <a:t>1500</a:t>
                      </a:r>
                      <a:endParaRPr lang="ru-RU" sz="5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62798" y="1768889"/>
            <a:ext cx="14296889" cy="117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87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942" y="479290"/>
            <a:ext cx="11862148" cy="5764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группа</a:t>
            </a:r>
            <a:endParaRPr lang="ru-RU" sz="4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.Ширина фундамента- 5метров, а длина- в 2 раза больше, найти площадь фундамента. 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.Решив примеры на 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стр.75№4, 1столбик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выбрав наибольшее число из ответов, вы узнаете кодовое слово.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320-строитель;</a:t>
            </a:r>
            <a:endParaRPr lang="ru-RU" sz="3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147-плотник;</a:t>
            </a:r>
            <a:endParaRPr lang="ru-RU" sz="3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80-маляр. 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989" y="4568593"/>
            <a:ext cx="1833079" cy="182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6414"/>
            <a:ext cx="12004110" cy="5559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группа</a:t>
            </a:r>
            <a:endParaRPr lang="ru-RU" sz="4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.Высота стены- 5 метров, длина –на 15 метров больше. Найти площадь стены.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.Решив примеры на 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стр.75№4, 2столбик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выбрав наименьшее число из ответов, вы узнаете кодовое слово.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180-строитель;</a:t>
            </a:r>
            <a:endParaRPr lang="ru-RU" sz="3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80-плотник;</a:t>
            </a:r>
            <a:endParaRPr lang="ru-RU" sz="3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27-маляр.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7985" y="4558390"/>
            <a:ext cx="1958340" cy="194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6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682" y="581882"/>
            <a:ext cx="11924778" cy="5559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группа</a:t>
            </a:r>
            <a:endParaRPr lang="ru-RU" sz="4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.Крыша состоит из 2 прямоугольников. Ширина- 6метров, длина- 12метров. Найти площадь крыши.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Решив уравнения  на 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стр.75№6, 1столбик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выбрав  число из ответов, в котором 3десятка, вы узнаете кодовое слово.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140-строитель;</a:t>
            </a:r>
            <a:endParaRPr lang="ru-RU" sz="3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730-кровельщик;</a:t>
            </a:r>
            <a:endParaRPr lang="ru-RU" sz="3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340-маляр.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089" y="4657715"/>
            <a:ext cx="1904522" cy="188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5112" y="742199"/>
            <a:ext cx="11736888" cy="5493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группа</a:t>
            </a:r>
            <a:endParaRPr lang="ru-RU" sz="4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.В доме должны быть окна. Найти площадь окна, квадратной формы со стороной-3метра.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Решив уравнения  на </a:t>
            </a: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стр.75№6, 2 столбик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выбрав  число из ответов, в котором одинаковое количество единиц и десятков, вы узнаете кодовое слово.</a:t>
            </a:r>
            <a:endParaRPr lang="ru-RU" sz="36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301-строитель;</a:t>
            </a:r>
            <a:endParaRPr lang="ru-RU" sz="3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166- стекольщик;</a:t>
            </a:r>
            <a:endParaRPr lang="ru-RU" sz="3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48-маляр.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4746858"/>
            <a:ext cx="1733203" cy="171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111" y="95944"/>
            <a:ext cx="3306480" cy="3306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280" y="0"/>
            <a:ext cx="3450720" cy="41087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390" y="3402424"/>
            <a:ext cx="5048734" cy="33559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3687" y="3452879"/>
            <a:ext cx="2806922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кровельщик</a:t>
            </a:r>
            <a:endParaRPr lang="ru-RU" sz="36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18646" y="646331"/>
            <a:ext cx="2309478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строитель</a:t>
            </a:r>
            <a:endParaRPr lang="ru-RU" sz="36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59950" y="820438"/>
            <a:ext cx="1496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маляр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581" y="3579868"/>
            <a:ext cx="4237972" cy="31784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95557" y="3079258"/>
            <a:ext cx="2730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стекольщик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091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3993" r="7534"/>
          <a:stretch/>
        </p:blipFill>
        <p:spPr>
          <a:xfrm>
            <a:off x="0" y="0"/>
            <a:ext cx="12192000" cy="690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214</Words>
  <Application>Microsoft Office PowerPoint</Application>
  <PresentationFormat>Широкоэкранный</PresentationFormat>
  <Paragraphs>48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Настя</cp:lastModifiedBy>
  <cp:revision>28</cp:revision>
  <cp:lastPrinted>2018-11-06T16:04:38Z</cp:lastPrinted>
  <dcterms:created xsi:type="dcterms:W3CDTF">2018-11-05T08:11:05Z</dcterms:created>
  <dcterms:modified xsi:type="dcterms:W3CDTF">2018-11-29T07:18:58Z</dcterms:modified>
</cp:coreProperties>
</file>